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2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BC465-6285-4320-8D3E-ED73A22715D8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E0678-1622-476C-902E-033A9B806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8A75D-B586-410A-AB4B-247CE4A4BC79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536B1-888E-4BB4-B36E-8298839C9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0A1F7-F2B4-4609-BE0C-059B9BC4F698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7B2FB-C65F-46AE-8955-DAF3C5DF2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C2C8D-9079-4838-BD1E-D18737C7C379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4FAA8-56AA-4833-AAB1-AE06AC763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6FB34-49B4-42BC-A573-3066F5BE0A7E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1164-B390-40C0-BA2C-FB34AB563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C2760-6888-4B08-96AC-E26624692A2F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CA5DF-4161-4E77-92C9-4E2F3F2F0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F852C-06D5-4D70-8895-6F1AE48D12AF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F1758-BFFF-4102-B7B1-5EE88D67F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04A03-131E-41C3-8895-907E3F7C6A76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22E9A-3350-4CBE-94CD-9FB454250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50257-DB61-4B3A-8356-238A1ED26AAA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F7C3E-DA92-4031-A59B-B12EC151B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586AE-C0BD-4159-84C5-96898E39092D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7A87D-1255-4163-B953-56A469D59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1B6F6-5CA7-4D0D-B5F0-C46A221464A2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71E36-94C0-4FC9-8F31-39688FD09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10793F-93FF-4608-B71C-8EBD62195B2F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E546CD-3BB3-4BA6-88DA-1EAA0A81C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zimnie-novogodnie-fony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827088" y="1628775"/>
            <a:ext cx="7772400" cy="1470025"/>
          </a:xfrm>
        </p:spPr>
        <p:txBody>
          <a:bodyPr/>
          <a:lstStyle/>
          <a:p>
            <a:r>
              <a:rPr lang="ru-RU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питания детей в зимний период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221163"/>
            <a:ext cx="6400800" cy="2473325"/>
          </a:xfrm>
        </p:spPr>
        <p:txBody>
          <a:bodyPr/>
          <a:lstStyle/>
          <a:p>
            <a:r>
              <a:rPr lang="ru-RU" sz="1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Подготовлено Управлением Роспотребнадзора по Саратовской области </a:t>
            </a:r>
          </a:p>
          <a:p>
            <a:r>
              <a:rPr lang="ru-RU" sz="1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рамках реализации федерального проекта </a:t>
            </a:r>
          </a:p>
          <a:p>
            <a:r>
              <a:rPr lang="ru-RU" sz="1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«Укрепление общественного здоровья» национального проекта «Демография».</a:t>
            </a:r>
          </a:p>
        </p:txBody>
      </p:sp>
      <p:pic>
        <p:nvPicPr>
          <p:cNvPr id="13316" name="Picture 2" descr="http://pngimg.com/uploads/christmas_tree/christmas_tree_PNG13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08275"/>
            <a:ext cx="2728913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zimnie-novogodnie-fony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827088" y="333375"/>
            <a:ext cx="7772400" cy="1470025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питания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989138"/>
            <a:ext cx="9036050" cy="47053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000" b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Чтобы поддержать организм ребенка в зимний период, необходимо правильно подойти к организации питания. Холод заставляет работать организм ребенка с удвоенной силой, так как ему необходимо восполнить энергетические потери, которые происходят благодаря низким температурам, этот же фактор способствует резкому снижению сопротивляемости организма детей и подростков различным инфекциям. Правильно организованное питание поможет ребенку противостоять респираторным вирусным инфекциям</a:t>
            </a:r>
            <a:r>
              <a:rPr lang="ru-RU" sz="300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3" descr="zimnie-novogodnie-fony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Общие рекомендации</a:t>
            </a:r>
          </a:p>
        </p:txBody>
      </p:sp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1258888" y="1341438"/>
            <a:ext cx="66976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ru-RU">
                <a:latin typeface="Calibri" pitchFamily="34" charset="0"/>
              </a:rPr>
              <a:t> </a:t>
            </a: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рационе обязательно должны присутствовать сырые овощи и фрукты. Именно они являются основными источниками витамина С, фолиевой кислоты, каротина, микронутриентов (в основном калия).</a:t>
            </a:r>
          </a:p>
        </p:txBody>
      </p:sp>
      <p:pic>
        <p:nvPicPr>
          <p:cNvPr id="15364" name="Рисунок 7" descr="Christmas-Frui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3"/>
            <a:ext cx="25130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9" descr="1545242265_fruktovye-i-ovoschnye-tarelki-1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8038" y="3716338"/>
            <a:ext cx="3255962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10" descr="Pt121-34zu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2781300"/>
            <a:ext cx="3068637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3" descr="zimnie-novogodnie-fony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Общие рекомендации</a:t>
            </a:r>
          </a:p>
        </p:txBody>
      </p:sp>
      <p:sp>
        <p:nvSpPr>
          <p:cNvPr id="16387" name="Прямоугольник 5"/>
          <p:cNvSpPr>
            <a:spLocks noChangeArrowheads="1"/>
          </p:cNvSpPr>
          <p:nvPr/>
        </p:nvSpPr>
        <p:spPr bwMode="auto">
          <a:xfrm>
            <a:off x="1258888" y="1341438"/>
            <a:ext cx="6697662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Обед должен обязательно состоять из первого блюда на мясном, овощном или рыбном бульоне. Супы в питании детей играют важную роль, так как в них содержатся в растворенном виде вещества, которые усиливают секрецию пищеварительных желез и способствуют более быстрому перевариванию пищи.</a:t>
            </a:r>
          </a:p>
          <a:p>
            <a:pPr>
              <a:buFontTx/>
              <a:buBlip>
                <a:blip r:embed="rId3"/>
              </a:buBlip>
            </a:pPr>
            <a:endParaRPr lang="ru-RU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Рисунок 11" descr="1616207193_3-p-sup-ovoshchnoi-vegetarianskii-yeda-foto-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765550"/>
            <a:ext cx="3617912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13" descr="shutterstock_41424103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284538"/>
            <a:ext cx="40259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3" descr="zimnie-novogodnie-fony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Общие рекомендации</a:t>
            </a:r>
          </a:p>
        </p:txBody>
      </p:sp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1258888" y="1341438"/>
            <a:ext cx="66976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ru-RU">
                <a:latin typeface="Calibri" pitchFamily="34" charset="0"/>
              </a:rPr>
              <a:t> </a:t>
            </a: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Употребляйте в пищу мясо и рыбу - продукты, которые снабжают организм белками, необходимыми для роста и нормального формирования мышечной системы. Выбирайте нежирные сорта белковых продуктов. Рыбу рекомендуется использовать в питании не менее 2-3 раз в неделю</a:t>
            </a:r>
          </a:p>
        </p:txBody>
      </p:sp>
      <p:pic>
        <p:nvPicPr>
          <p:cNvPr id="17412" name="Рисунок 6" descr="1626844134_11-kartinkin-com-p-goryachie-blyuda-iz-ribi-yeda-krasivo-foto-1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3"/>
            <a:ext cx="4932363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7" descr="1625667260_52-kartinkin-com-p-blyuda-iz-govyazhego-yazika-yeda-krasivo-f-5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3141663"/>
            <a:ext cx="478790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3" descr="zimnie-novogodnie-fony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Общие рекомендации</a:t>
            </a:r>
          </a:p>
        </p:txBody>
      </p:sp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1258888" y="1341438"/>
            <a:ext cx="669766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ru-RU">
                <a:latin typeface="Calibri" pitchFamily="34" charset="0"/>
              </a:rPr>
              <a:t> </a:t>
            </a: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Добавляйте в меню соки (из персиков, яблок и т.д.), морсы из клюквы, брусники, компоты (в том числе из сухофруктов), а также чай с лимоном, малиной</a:t>
            </a:r>
          </a:p>
        </p:txBody>
      </p:sp>
      <p:pic>
        <p:nvPicPr>
          <p:cNvPr id="18436" name="Рисунок 4" descr="8-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349500"/>
            <a:ext cx="4071938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 descr="8-napitkov-poleznyh-pri-prostude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2349500"/>
            <a:ext cx="388937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3" descr="zimnie-novogodnie-fony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14313"/>
            <a:ext cx="9144000" cy="6858000"/>
          </a:xfrm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Общие рекомендации</a:t>
            </a:r>
          </a:p>
        </p:txBody>
      </p:sp>
      <p:sp>
        <p:nvSpPr>
          <p:cNvPr id="19459" name="Прямоугольник 5"/>
          <p:cNvSpPr>
            <a:spLocks noChangeArrowheads="1"/>
          </p:cNvSpPr>
          <p:nvPr/>
        </p:nvSpPr>
        <p:spPr bwMode="auto">
          <a:xfrm>
            <a:off x="1258888" y="1341438"/>
            <a:ext cx="669766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ru-RU">
                <a:latin typeface="Calibri" pitchFamily="34" charset="0"/>
              </a:rPr>
              <a:t> </a:t>
            </a: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В меню должны быть продукты, содержащие в своем составе достаточное количество калия, который играет важную роль в работе нервной и мышечной систем.</a:t>
            </a:r>
          </a:p>
        </p:txBody>
      </p:sp>
      <p:pic>
        <p:nvPicPr>
          <p:cNvPr id="19460" name="Рисунок 7" descr="4-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9225" y="2492375"/>
            <a:ext cx="2644775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8" descr="fruit-nuts-tu-bsheva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20938"/>
            <a:ext cx="4643438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9" descr="nutrimun-blog-1-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4554538"/>
            <a:ext cx="35274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3" descr="zimnie-novogodnie-fony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Общие рекомендации</a:t>
            </a:r>
          </a:p>
        </p:txBody>
      </p:sp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1258888" y="1341438"/>
            <a:ext cx="669766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ru-RU">
                <a:latin typeface="Calibri" pitchFamily="34" charset="0"/>
              </a:rPr>
              <a:t> </a:t>
            </a: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Продукты богатые кальцием и магнием так же необходимо включать в рацион. Они важны для правильного физического и нервно-психического здоровья ребенка.</a:t>
            </a:r>
          </a:p>
        </p:txBody>
      </p:sp>
      <p:pic>
        <p:nvPicPr>
          <p:cNvPr id="20484" name="Рисунок 10" descr="orekh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20938"/>
            <a:ext cx="480536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11" descr="Milk_Cheese_Quark_curd_cottage_farmer_cheese_Jug_522735_2560x144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4005263"/>
            <a:ext cx="479742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zimnie-novogodnie-fony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39750" y="1773238"/>
            <a:ext cx="8229600" cy="1143000"/>
          </a:xfrm>
        </p:spPr>
        <p:txBody>
          <a:bodyPr/>
          <a:lstStyle/>
          <a:p>
            <a:r>
              <a:rPr lang="ru-RU" sz="6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Питайтесь правильно и будьте здоровы!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262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Arial</vt:lpstr>
      <vt:lpstr>Times New Roman</vt:lpstr>
      <vt:lpstr>Тема Office</vt:lpstr>
      <vt:lpstr>Особенности питания детей в зимний период</vt:lpstr>
      <vt:lpstr>Организация питания</vt:lpstr>
      <vt:lpstr>Общие рекомендации</vt:lpstr>
      <vt:lpstr>Общие рекомендации</vt:lpstr>
      <vt:lpstr>Общие рекомендации</vt:lpstr>
      <vt:lpstr>Общие рекомендации</vt:lpstr>
      <vt:lpstr>Общие рекомендации</vt:lpstr>
      <vt:lpstr>Общие рекомендации</vt:lpstr>
      <vt:lpstr>Питайтесь правильно и будьте здоровы!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питания детей в зимний период</dc:title>
  <dc:creator>Irina Kiryanova</dc:creator>
  <cp:lastModifiedBy>1</cp:lastModifiedBy>
  <cp:revision>14</cp:revision>
  <dcterms:created xsi:type="dcterms:W3CDTF">2021-12-10T08:07:28Z</dcterms:created>
  <dcterms:modified xsi:type="dcterms:W3CDTF">2021-12-20T12:54:11Z</dcterms:modified>
</cp:coreProperties>
</file>